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6" r:id="rId6"/>
    <p:sldId id="264" r:id="rId7"/>
    <p:sldId id="261" r:id="rId8"/>
    <p:sldId id="263" r:id="rId9"/>
    <p:sldId id="262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9F13FD-C7C9-43A6-9E9B-57B4006168E1}" v="6" dt="2023-09-20T12:55:42.2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Assis" userId="0c48afa40d3da143" providerId="LiveId" clId="{A89F13FD-C7C9-43A6-9E9B-57B4006168E1}"/>
    <pc:docChg chg="custSel modSld sldOrd">
      <pc:chgData name="José Assis" userId="0c48afa40d3da143" providerId="LiveId" clId="{A89F13FD-C7C9-43A6-9E9B-57B4006168E1}" dt="2023-09-20T12:55:42.212" v="18"/>
      <pc:docMkLst>
        <pc:docMk/>
      </pc:docMkLst>
      <pc:sldChg chg="addSp delSp modSp mod ord delAnim modAnim">
        <pc:chgData name="José Assis" userId="0c48afa40d3da143" providerId="LiveId" clId="{A89F13FD-C7C9-43A6-9E9B-57B4006168E1}" dt="2023-09-20T12:55:42.212" v="18"/>
        <pc:sldMkLst>
          <pc:docMk/>
          <pc:sldMk cId="3810947321" sldId="265"/>
        </pc:sldMkLst>
        <pc:picChg chg="add del mod">
          <ac:chgData name="José Assis" userId="0c48afa40d3da143" providerId="LiveId" clId="{A89F13FD-C7C9-43A6-9E9B-57B4006168E1}" dt="2023-09-20T12:55:05.475" v="12" actId="478"/>
          <ac:picMkLst>
            <pc:docMk/>
            <pc:sldMk cId="3810947321" sldId="265"/>
            <ac:picMk id="6" creationId="{BC852878-9E0C-1C5A-B53F-61D63BB6F77B}"/>
          </ac:picMkLst>
        </pc:picChg>
        <pc:picChg chg="add mod">
          <ac:chgData name="José Assis" userId="0c48afa40d3da143" providerId="LiveId" clId="{A89F13FD-C7C9-43A6-9E9B-57B4006168E1}" dt="2023-09-20T12:55:25.957" v="17" actId="14100"/>
          <ac:picMkLst>
            <pc:docMk/>
            <pc:sldMk cId="3810947321" sldId="265"/>
            <ac:picMk id="7" creationId="{F90435AC-F840-A6B7-FC2A-BA15DD6CA66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E71E6-9BCD-3AC6-BB23-192FECCB6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04DB73-6FDE-C86D-299A-7DA0F4CC85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07303E-C19F-D25D-09C4-DA2F0C692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18C33F-52B6-6A46-3ECF-1C1F5449F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F50078-4C3B-9A5C-D543-420434FB9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2213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1DE7CC-8678-18C8-6E10-E5E82ACB4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CFC72EB-9256-229A-0643-4F61EC4EB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6A71BD-750B-2606-F790-DCE398C32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70A1C5-D7B6-B2C5-10C8-5B8B40DFB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D3916E-6921-4AE0-D078-4C0FE3E3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6336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3701C5E-958A-325C-19D6-EE5A8C6795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F8FF25-73E7-799A-0BBA-B7FC4EA97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094568-A99D-4D6B-D644-9772DC94B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7B300C-7AFA-6556-DF89-1E0D71243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0E3FC6-C042-DDF6-DCA6-C4509A92F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663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F2C66-6E1F-57A0-669C-414666CF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245FB3-9D24-925B-0ADD-E21DF2450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95FF6E-51C6-7EB7-DE82-849A7B846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062636-65CE-B93E-19C8-9B4D9F18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9D7447-A5CE-832A-FAD7-E3B03C337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814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6F34A-AFC1-936E-3029-C898531F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C6E302-8BFC-900B-1E7D-2E84DCC0A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7534E1-692D-4F48-6131-BD376499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578856-7134-80E7-1D46-A9F884053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2AFA51-03CE-BE90-E2AE-8BAB0D34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550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1C872-B295-EABC-7F9C-4D3D089CB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3E9FB8-B730-096E-5F34-443FA4497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771D912-DDA9-C6EF-C881-9F4F03AA0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FE171C-1216-DD8E-A67C-1EE45DFEE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840D097-F361-2D2A-1489-86B6706C8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C05405-F41B-8CC8-2D32-466981F97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160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00046C-40EF-3C71-8A91-10C41C780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53A43E-0F64-F1D3-D854-E49C1A57D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C60F549-AB5A-075A-F698-72DC37FAD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DC375C4-3F1C-6DDB-3A25-8A333B78E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9833ED3-6000-AD35-C46E-CA241CC977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17F6C71-241F-B72D-4632-1BDA1AD5B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C3E4785-0F6B-54EA-8FAB-0C672CFCD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9DF32C8-18CB-DFC7-5A8F-E8596865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4108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9A7A0-AFFE-D8C7-E3D4-15713B8C2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30F7FF-DA5D-D32D-8362-2138445F1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8200938-9505-91CE-4C51-093CC3A19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DAFFFC8-87A7-33F3-D45D-C6AD4B8A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62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5CF67A3-6E08-D492-875E-DE5EA84E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BF8A383-53A5-A645-1E6C-9353E66BC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81E8884-D51A-8782-5FD3-4630E4E1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67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588A7-6E5D-F1C0-C289-29B36AE6B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5507AC-975F-2683-1ED2-764C3EFA9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CA675D-5CE6-D787-098A-1C40FCA9C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9FA573-F1D7-B207-E122-E8F533B69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1D09EE-3A6D-6546-C790-8D4B346D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6AC783-97FD-3B59-92A5-10A0720EF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1843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848CC-D589-5506-B51D-A8F113CCC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6C4EA98-6BFB-A50A-2E45-1AEA2C9D07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ED27AE-0ABC-0840-1ABF-8F4592BCA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599869-3823-8BF7-2615-023651A2D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BEF1F5A-566E-422D-35B9-96DCB115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EC65AB0-7565-03CC-BBF6-56847605C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770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854103-BD73-9F6C-D5FC-C9BDF3F41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02EC92B-CBB4-A02A-4E66-CCE660990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8FCC9A-918F-6104-E678-790A7747B0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7389D-E95B-465C-A4E8-93B762116172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FC6CA7-8995-A5A2-6163-14A3CF859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5CFA9F-2976-9415-3216-80D60AE18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FF11-9248-4D0B-9054-2D63697D51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77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m 26" descr="Logotipo, nome da empresa&#10;&#10;Descrição gerada automaticamente">
            <a:extLst>
              <a:ext uri="{FF2B5EF4-FFF2-40B4-BE49-F238E27FC236}">
                <a16:creationId xmlns:a16="http://schemas.microsoft.com/office/drawing/2014/main" id="{0F5930B0-D7F2-F373-19E7-490303D80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6356FADB-6D29-A7D2-F5F4-A84988711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 descr="Tela de computador&#10;&#10;Descrição gerada automaticamente">
            <a:extLst>
              <a:ext uri="{FF2B5EF4-FFF2-40B4-BE49-F238E27FC236}">
                <a16:creationId xmlns:a16="http://schemas.microsoft.com/office/drawing/2014/main" id="{648ABF18-5EC1-D8F5-518F-719B5860D8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Log Chain">
            <a:hlinkClick r:id="" action="ppaction://media"/>
            <a:extLst>
              <a:ext uri="{FF2B5EF4-FFF2-40B4-BE49-F238E27FC236}">
                <a16:creationId xmlns:a16="http://schemas.microsoft.com/office/drawing/2014/main" id="{F90435AC-F840-A6B7-FC2A-BA15DD6CA6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75667" y="749030"/>
            <a:ext cx="7124971" cy="448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4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 com confiança média">
            <a:extLst>
              <a:ext uri="{FF2B5EF4-FFF2-40B4-BE49-F238E27FC236}">
                <a16:creationId xmlns:a16="http://schemas.microsoft.com/office/drawing/2014/main" id="{28E3E830-CF55-5BFF-05B1-1A81FD41E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6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&#10;&#10;Descrição gerada automaticamente com confiança média">
            <a:extLst>
              <a:ext uri="{FF2B5EF4-FFF2-40B4-BE49-F238E27FC236}">
                <a16:creationId xmlns:a16="http://schemas.microsoft.com/office/drawing/2014/main" id="{9A7868A9-A8E8-7184-4A7F-CC1C3D6E4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9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32B42FEA-B0BF-1468-7A45-B64DED9C1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9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123F3035-8004-AAE0-E843-45DA845D5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9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orma&#10;&#10;Descrição gerada automaticamente">
            <a:extLst>
              <a:ext uri="{FF2B5EF4-FFF2-40B4-BE49-F238E27FC236}">
                <a16:creationId xmlns:a16="http://schemas.microsoft.com/office/drawing/2014/main" id="{C8336131-0BE9-7C3D-0324-D09DA9EAE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73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Forma&#10;&#10;Descrição gerada automaticamente">
            <a:extLst>
              <a:ext uri="{FF2B5EF4-FFF2-40B4-BE49-F238E27FC236}">
                <a16:creationId xmlns:a16="http://schemas.microsoft.com/office/drawing/2014/main" id="{B49C7A28-9439-C97D-6BAE-5A02FE6F7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36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84E6206E-73A3-CD79-0F10-11B52B51F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76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2CF42E6C-A572-B716-ECFD-EFFE55D9E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159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Widescreen</PresentationFormat>
  <Paragraphs>0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José Assis</dc:creator>
  <cp:lastModifiedBy>José Assis</cp:lastModifiedBy>
  <cp:revision>1</cp:revision>
  <dcterms:created xsi:type="dcterms:W3CDTF">2023-09-20T12:12:13Z</dcterms:created>
  <dcterms:modified xsi:type="dcterms:W3CDTF">2023-09-20T12:55:51Z</dcterms:modified>
</cp:coreProperties>
</file>

<file path=docProps/thumbnail.jpeg>
</file>